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2" r:id="rId2"/>
    <p:sldId id="263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I Disclosure Information" id="{FFF9F5C5-8293-43FC-92E8-2E562341E842}">
          <p14:sldIdLst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27364-9EEF-457F-A2F4-D058BE9F7BD4}" v="49" dt="2026-02-24T00:48:55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 진우" userId="cb81a200-ac1b-49de-9511-bf770d3eaa9d" providerId="ADAL" clId="{6B20B29B-F112-4179-95A5-E2B7C4DA7CD8}"/>
    <pc:docChg chg="modMainMaster">
      <pc:chgData name="김 진우" userId="cb81a200-ac1b-49de-9511-bf770d3eaa9d" providerId="ADAL" clId="{6B20B29B-F112-4179-95A5-E2B7C4DA7CD8}" dt="2026-02-24T00:32:17.698" v="1" actId="735"/>
      <pc:docMkLst>
        <pc:docMk/>
      </pc:docMkLst>
      <pc:sldMasterChg chg="modSldLayout">
        <pc:chgData name="김 진우" userId="cb81a200-ac1b-49de-9511-bf770d3eaa9d" providerId="ADAL" clId="{6B20B29B-F112-4179-95A5-E2B7C4DA7CD8}" dt="2026-02-24T00:32:17.698" v="1" actId="735"/>
        <pc:sldMasterMkLst>
          <pc:docMk/>
          <pc:sldMasterMk cId="421673833" sldId="2147483648"/>
        </pc:sldMasterMkLst>
        <pc:sldLayoutChg chg="modSp">
          <pc:chgData name="김 진우" userId="cb81a200-ac1b-49de-9511-bf770d3eaa9d" providerId="ADAL" clId="{6B20B29B-F112-4179-95A5-E2B7C4DA7CD8}" dt="2026-02-24T00:32:17.698" v="1" actId="735"/>
          <pc:sldLayoutMkLst>
            <pc:docMk/>
            <pc:sldMasterMk cId="421673833" sldId="2147483648"/>
            <pc:sldLayoutMk cId="2787340899" sldId="2147483651"/>
          </pc:sldLayoutMkLst>
        </pc:sldLayoutChg>
        <pc:sldLayoutChg chg="modSp">
          <pc:chgData name="김 진우" userId="cb81a200-ac1b-49de-9511-bf770d3eaa9d" providerId="ADAL" clId="{6B20B29B-F112-4179-95A5-E2B7C4DA7CD8}" dt="2026-02-24T00:31:53.044" v="0" actId="735"/>
          <pc:sldLayoutMkLst>
            <pc:docMk/>
            <pc:sldMasterMk cId="421673833" sldId="2147483648"/>
            <pc:sldLayoutMk cId="4102695858" sldId="2147483655"/>
          </pc:sldLayoutMkLst>
        </pc:sldLayoutChg>
      </pc:sldMasterChg>
    </pc:docChg>
  </pc:docChgLst>
  <pc:docChgLst>
    <pc:chgData name="서 성민" userId="32273a2e-0128-43d8-8756-d64f663ab07e" providerId="ADAL" clId="{E41A7A5E-A41E-4BF4-8258-6A8A817B125F}"/>
    <pc:docChg chg="custSel modSld sldOrd modMainMaster delSection modSection">
      <pc:chgData name="서 성민" userId="32273a2e-0128-43d8-8756-d64f663ab07e" providerId="ADAL" clId="{E41A7A5E-A41E-4BF4-8258-6A8A817B125F}" dt="2026-02-24T00:48:55.220" v="46" actId="17846"/>
      <pc:docMkLst>
        <pc:docMk/>
      </pc:docMkLst>
      <pc:sldChg chg="addSp delSp modSp mod">
        <pc:chgData name="서 성민" userId="32273a2e-0128-43d8-8756-d64f663ab07e" providerId="ADAL" clId="{E41A7A5E-A41E-4BF4-8258-6A8A817B125F}" dt="2026-02-24T00:48:10.356" v="37" actId="1076"/>
        <pc:sldMkLst>
          <pc:docMk/>
          <pc:sldMk cId="2947180718" sldId="262"/>
        </pc:sldMkLst>
        <pc:spChg chg="del">
          <ac:chgData name="서 성민" userId="32273a2e-0128-43d8-8756-d64f663ab07e" providerId="ADAL" clId="{E41A7A5E-A41E-4BF4-8258-6A8A817B125F}" dt="2026-02-24T00:44:38.614" v="5" actId="478"/>
          <ac:spMkLst>
            <pc:docMk/>
            <pc:sldMk cId="2947180718" sldId="262"/>
            <ac:spMk id="2" creationId="{A77928B5-B7B7-9B21-4173-9E42AEF16BB8}"/>
          </ac:spMkLst>
        </pc:spChg>
        <pc:spChg chg="add del mod">
          <ac:chgData name="서 성민" userId="32273a2e-0128-43d8-8756-d64f663ab07e" providerId="ADAL" clId="{E41A7A5E-A41E-4BF4-8258-6A8A817B125F}" dt="2026-02-24T00:45:10.235" v="9" actId="21"/>
          <ac:spMkLst>
            <pc:docMk/>
            <pc:sldMk cId="2947180718" sldId="262"/>
            <ac:spMk id="3" creationId="{55170F05-E75A-B092-97A4-BCA2E20C3E27}"/>
          </ac:spMkLst>
        </pc:spChg>
        <pc:spChg chg="add mod">
          <ac:chgData name="서 성민" userId="32273a2e-0128-43d8-8756-d64f663ab07e" providerId="ADAL" clId="{E41A7A5E-A41E-4BF4-8258-6A8A817B125F}" dt="2026-02-24T00:44:46.474" v="6"/>
          <ac:spMkLst>
            <pc:docMk/>
            <pc:sldMk cId="2947180718" sldId="262"/>
            <ac:spMk id="4" creationId="{FC508782-A75C-2D1E-306E-0D3D55E3666E}"/>
          </ac:spMkLst>
        </pc:spChg>
        <pc:spChg chg="add del mod">
          <ac:chgData name="서 성민" userId="32273a2e-0128-43d8-8756-d64f663ab07e" providerId="ADAL" clId="{E41A7A5E-A41E-4BF4-8258-6A8A817B125F}" dt="2026-02-24T00:47:45.085" v="30" actId="478"/>
          <ac:spMkLst>
            <pc:docMk/>
            <pc:sldMk cId="2947180718" sldId="262"/>
            <ac:spMk id="5" creationId="{71DD1DB2-3DCB-4F4F-B3B2-58D3E0C96B29}"/>
          </ac:spMkLst>
        </pc:spChg>
        <pc:spChg chg="add mod">
          <ac:chgData name="서 성민" userId="32273a2e-0128-43d8-8756-d64f663ab07e" providerId="ADAL" clId="{E41A7A5E-A41E-4BF4-8258-6A8A817B125F}" dt="2026-02-24T00:48:10.356" v="37" actId="1076"/>
          <ac:spMkLst>
            <pc:docMk/>
            <pc:sldMk cId="2947180718" sldId="262"/>
            <ac:spMk id="6" creationId="{413455A0-BEAB-401A-B4FD-99A53C1A764D}"/>
          </ac:spMkLst>
        </pc:spChg>
      </pc:sldChg>
      <pc:sldChg chg="addSp delSp modSp mod ord">
        <pc:chgData name="서 성민" userId="32273a2e-0128-43d8-8756-d64f663ab07e" providerId="ADAL" clId="{E41A7A5E-A41E-4BF4-8258-6A8A817B125F}" dt="2026-02-24T00:48:42.486" v="44"/>
        <pc:sldMkLst>
          <pc:docMk/>
          <pc:sldMk cId="2601738532" sldId="263"/>
        </pc:sldMkLst>
        <pc:spChg chg="del">
          <ac:chgData name="서 성민" userId="32273a2e-0128-43d8-8756-d64f663ab07e" providerId="ADAL" clId="{E41A7A5E-A41E-4BF4-8258-6A8A817B125F}" dt="2026-02-24T00:44:49.465" v="7" actId="478"/>
          <ac:spMkLst>
            <pc:docMk/>
            <pc:sldMk cId="2601738532" sldId="263"/>
            <ac:spMk id="3" creationId="{63FBF131-6251-D236-8400-5C17D5735C48}"/>
          </ac:spMkLst>
        </pc:spChg>
        <pc:spChg chg="add mod">
          <ac:chgData name="서 성민" userId="32273a2e-0128-43d8-8756-d64f663ab07e" providerId="ADAL" clId="{E41A7A5E-A41E-4BF4-8258-6A8A817B125F}" dt="2026-02-24T00:44:58.869" v="8"/>
          <ac:spMkLst>
            <pc:docMk/>
            <pc:sldMk cId="2601738532" sldId="263"/>
            <ac:spMk id="4" creationId="{B3ACD28A-10E4-3960-2A30-65C2BA784CC8}"/>
          </ac:spMkLst>
        </pc:spChg>
        <pc:spChg chg="add mod">
          <ac:chgData name="서 성민" userId="32273a2e-0128-43d8-8756-d64f663ab07e" providerId="ADAL" clId="{E41A7A5E-A41E-4BF4-8258-6A8A817B125F}" dt="2026-02-24T00:44:58.869" v="8"/>
          <ac:spMkLst>
            <pc:docMk/>
            <pc:sldMk cId="2601738532" sldId="263"/>
            <ac:spMk id="5" creationId="{C7ADA501-6918-D323-4766-C712EE33B8FA}"/>
          </ac:spMkLst>
        </pc:spChg>
        <pc:spChg chg="add mod">
          <ac:chgData name="서 성민" userId="32273a2e-0128-43d8-8756-d64f663ab07e" providerId="ADAL" clId="{E41A7A5E-A41E-4BF4-8258-6A8A817B125F}" dt="2026-02-24T00:48:32.983" v="42" actId="20577"/>
          <ac:spMkLst>
            <pc:docMk/>
            <pc:sldMk cId="2601738532" sldId="263"/>
            <ac:spMk id="6" creationId="{7BDD73B3-62A9-2F2D-30D1-03A221F730A2}"/>
          </ac:spMkLst>
        </pc:spChg>
        <pc:graphicFrameChg chg="del">
          <ac:chgData name="서 성민" userId="32273a2e-0128-43d8-8756-d64f663ab07e" providerId="ADAL" clId="{E41A7A5E-A41E-4BF4-8258-6A8A817B125F}" dt="2026-02-24T00:44:49.465" v="7" actId="478"/>
          <ac:graphicFrameMkLst>
            <pc:docMk/>
            <pc:sldMk cId="2601738532" sldId="263"/>
            <ac:graphicFrameMk id="2" creationId="{4E4DF721-B2E6-F8F1-44F5-2499EE6533CC}"/>
          </ac:graphicFrameMkLst>
        </pc:graphicFrameChg>
      </pc:sldChg>
      <pc:sldMasterChg chg="modSldLayout">
        <pc:chgData name="서 성민" userId="32273a2e-0128-43d8-8756-d64f663ab07e" providerId="ADAL" clId="{E41A7A5E-A41E-4BF4-8258-6A8A817B125F}" dt="2026-02-24T00:45:14.200" v="10"/>
        <pc:sldMasterMkLst>
          <pc:docMk/>
          <pc:sldMasterMk cId="421673833" sldId="2147483648"/>
        </pc:sldMasterMkLst>
        <pc:sldLayoutChg chg="addSp delSp modSp mod">
          <pc:chgData name="서 성민" userId="32273a2e-0128-43d8-8756-d64f663ab07e" providerId="ADAL" clId="{E41A7A5E-A41E-4BF4-8258-6A8A817B125F}" dt="2026-02-24T00:45:14.200" v="10"/>
          <pc:sldLayoutMkLst>
            <pc:docMk/>
            <pc:sldMasterMk cId="421673833" sldId="2147483648"/>
            <pc:sldLayoutMk cId="4102695858" sldId="2147483655"/>
          </pc:sldLayoutMkLst>
          <pc:spChg chg="add del mod">
            <ac:chgData name="서 성민" userId="32273a2e-0128-43d8-8756-d64f663ab07e" providerId="ADAL" clId="{E41A7A5E-A41E-4BF4-8258-6A8A817B125F}" dt="2026-02-24T00:44:28.151" v="4" actId="478"/>
            <ac:spMkLst>
              <pc:docMk/>
              <pc:sldMasterMk cId="421673833" sldId="2147483648"/>
              <pc:sldLayoutMk cId="4102695858" sldId="2147483655"/>
              <ac:spMk id="3" creationId="{CB4BE598-7495-B658-93F1-3302C5773CA1}"/>
            </ac:spMkLst>
          </pc:spChg>
          <pc:spChg chg="del">
            <ac:chgData name="서 성민" userId="32273a2e-0128-43d8-8756-d64f663ab07e" providerId="ADAL" clId="{E41A7A5E-A41E-4BF4-8258-6A8A817B125F}" dt="2026-02-24T00:43:39.465" v="1" actId="478"/>
            <ac:spMkLst>
              <pc:docMk/>
              <pc:sldMasterMk cId="421673833" sldId="2147483648"/>
              <pc:sldLayoutMk cId="4102695858" sldId="2147483655"/>
              <ac:spMk id="4" creationId="{6EC3073D-2DEA-6D1E-C474-6B8414D0E6B8}"/>
            </ac:spMkLst>
          </pc:spChg>
          <pc:spChg chg="add del mod">
            <ac:chgData name="서 성민" userId="32273a2e-0128-43d8-8756-d64f663ab07e" providerId="ADAL" clId="{E41A7A5E-A41E-4BF4-8258-6A8A817B125F}" dt="2026-02-24T00:44:28.151" v="4" actId="478"/>
            <ac:spMkLst>
              <pc:docMk/>
              <pc:sldMasterMk cId="421673833" sldId="2147483648"/>
              <pc:sldLayoutMk cId="4102695858" sldId="2147483655"/>
              <ac:spMk id="5" creationId="{F940B027-7DA5-35B9-7194-AA1DD87CDF1D}"/>
            </ac:spMkLst>
          </pc:spChg>
          <pc:spChg chg="add mod">
            <ac:chgData name="서 성민" userId="32273a2e-0128-43d8-8756-d64f663ab07e" providerId="ADAL" clId="{E41A7A5E-A41E-4BF4-8258-6A8A817B125F}" dt="2026-02-24T00:45:14.200" v="10"/>
            <ac:spMkLst>
              <pc:docMk/>
              <pc:sldMasterMk cId="421673833" sldId="2147483648"/>
              <pc:sldLayoutMk cId="4102695858" sldId="2147483655"/>
              <ac:spMk id="6" creationId="{55170F05-E75A-B092-97A4-BCA2E20C3E27}"/>
            </ac:spMkLst>
          </pc:spChg>
          <pc:picChg chg="add mod">
            <ac:chgData name="서 성민" userId="32273a2e-0128-43d8-8756-d64f663ab07e" providerId="ADAL" clId="{E41A7A5E-A41E-4BF4-8258-6A8A817B125F}" dt="2026-02-24T00:44:06.328" v="2"/>
            <ac:picMkLst>
              <pc:docMk/>
              <pc:sldMasterMk cId="421673833" sldId="2147483648"/>
              <pc:sldLayoutMk cId="4102695858" sldId="2147483655"/>
              <ac:picMk id="2" creationId="{D3623A70-88D6-94E5-EC3B-4D546F13463B}"/>
            </ac:picMkLst>
          </pc:picChg>
          <pc:picChg chg="del">
            <ac:chgData name="서 성민" userId="32273a2e-0128-43d8-8756-d64f663ab07e" providerId="ADAL" clId="{E41A7A5E-A41E-4BF4-8258-6A8A817B125F}" dt="2026-02-24T00:43:38.398" v="0" actId="478"/>
            <ac:picMkLst>
              <pc:docMk/>
              <pc:sldMasterMk cId="421673833" sldId="2147483648"/>
              <pc:sldLayoutMk cId="4102695858" sldId="2147483655"/>
              <ac:picMk id="7" creationId="{A88CA7C3-36C9-9591-DC76-8E7241A2FBEC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F1C3B49-9D3D-D337-A176-BF81B91428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714A1D-C034-5D98-577F-DB2BF33DF7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8FE54-D143-49BA-ABCA-15A0FC96D41F}" type="datetimeFigureOut">
              <a:rPr lang="ko-KR" altLang="en-US" smtClean="0"/>
              <a:t>2026-03-04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18C542E-7421-05C9-0676-C07AC32F3B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AF748F9-4388-0B84-7BFA-090B8B5261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517A6-32BC-48F7-8D6E-2BBFD825A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11829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BD047-CC40-40CF-8DFD-483B1F6733E1}" type="datetimeFigureOut">
              <a:rPr lang="ko-KR" altLang="en-US" smtClean="0"/>
              <a:t>2026-03-04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190DA-F27B-4735-BDD3-0496586481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72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1352292-3D13-3488-0C91-12C4F3FD7B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9966548-DBFD-3080-6573-7EB54D3C94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D0D2D0F-DC6E-F99D-1683-2B16F296DA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D110676F-1C54-2500-EB0F-3AEAF68A2C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21624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, 하늘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EDE19E-FF51-FAE5-7076-E549EC534B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71DABC9-D661-E396-AC2C-77BB4EB198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E6867A0-6BA4-0299-A48F-FF1F27973C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192D0C8B-76BE-FCC2-F63A-B39E21F92D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7794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3623A70-88D6-94E5-EC3B-4D546F134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5170F05-E75A-B092-97A4-BCA2E20C3E27}"/>
              </a:ext>
            </a:extLst>
          </p:cNvPr>
          <p:cNvSpPr/>
          <p:nvPr userDrawn="1"/>
        </p:nvSpPr>
        <p:spPr>
          <a:xfrm>
            <a:off x="1880190" y="1607848"/>
            <a:ext cx="8431619" cy="131488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b="1">
                <a:solidFill>
                  <a:schemeClr val="tx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COI Disclosure Information</a:t>
            </a:r>
          </a:p>
        </p:txBody>
      </p:sp>
    </p:spTree>
    <p:extLst>
      <p:ext uri="{BB962C8B-B14F-4D97-AF65-F5344CB8AC3E}">
        <p14:creationId xmlns:p14="http://schemas.microsoft.com/office/powerpoint/2010/main" val="410269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88CA7C3-36C9-9591-DC76-8E7241A2F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3853601F-58B1-EB14-771D-1B8F67F472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3" name="제목 3">
            <a:extLst>
              <a:ext uri="{FF2B5EF4-FFF2-40B4-BE49-F238E27FC236}">
                <a16:creationId xmlns:a16="http://schemas.microsoft.com/office/drawing/2014/main" id="{3F761183-BCB5-C5C4-D235-20643427E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340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7E8B320-BFF0-C615-3CF8-4ED880B08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DEBCFA27-5057-5D99-3D7C-2FA601B49A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8" name="제목 3">
            <a:extLst>
              <a:ext uri="{FF2B5EF4-FFF2-40B4-BE49-F238E27FC236}">
                <a16:creationId xmlns:a16="http://schemas.microsoft.com/office/drawing/2014/main" id="{B8A684C2-D8FF-2F7E-572F-A91A827AF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86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30A72B-818C-B9E6-2DCD-489647D390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06884C83-F46E-8733-31B7-A1F18A3FA3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5" name="제목 3">
            <a:extLst>
              <a:ext uri="{FF2B5EF4-FFF2-40B4-BE49-F238E27FC236}">
                <a16:creationId xmlns:a16="http://schemas.microsoft.com/office/drawing/2014/main" id="{8B5D155C-C492-763D-9A73-189F1FC00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97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C6DED5F-5B1E-2FC9-55DA-C00D47835A9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E30BF8A3-44E8-9BB5-59E3-7797B48D11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FED0E1A0-F9E8-2F49-E7C3-8A95D23E45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5A20E3B9-1C85-C326-837A-52BCBAF3FD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21A3418C-B3B5-D340-7D74-35A4C2A248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80" t="20349" b="18540"/>
          <a:stretch>
            <a:fillRect/>
          </a:stretch>
        </p:blipFill>
        <p:spPr>
          <a:xfrm>
            <a:off x="10020300" y="1575922"/>
            <a:ext cx="2171700" cy="471057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3B8B79A-E719-F53B-E728-8A45128316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972A7BF9-9E56-FD94-7140-DF0B31B6E0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7" name="제목 3">
            <a:extLst>
              <a:ext uri="{FF2B5EF4-FFF2-40B4-BE49-F238E27FC236}">
                <a16:creationId xmlns:a16="http://schemas.microsoft.com/office/drawing/2014/main" id="{1E74CF36-735F-0D69-8DE9-8195ACD96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85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BD617F0E-802F-D2AC-F321-1B3A9487087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8DABC866-3FDD-F057-4C92-35F852A0D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12928154-A9E6-7B91-E40B-8FB0259BAB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28CAE839-33B8-139B-8D19-AF99FDD42D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107C617C-FCE4-8DD3-DF42-60FAF1D947DB}"/>
              </a:ext>
            </a:extLst>
          </p:cNvPr>
          <p:cNvSpPr/>
          <p:nvPr userDrawn="1"/>
        </p:nvSpPr>
        <p:spPr>
          <a:xfrm>
            <a:off x="0" y="6458857"/>
            <a:ext cx="12192000" cy="399143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46A1BF4-1DDB-AD19-45AF-C7FB5974F5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7C907DA6-6DBA-3D55-6F99-76FC98B7F2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2" name="제목 3">
            <a:extLst>
              <a:ext uri="{FF2B5EF4-FFF2-40B4-BE49-F238E27FC236}">
                <a16:creationId xmlns:a16="http://schemas.microsoft.com/office/drawing/2014/main" id="{1DB409EE-F464-0FF1-E5D3-11459DC7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45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건물, 마천루, 스카이라인, 안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BCE3A1-4517-EF36-354F-AB522CFE2B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  <a:noFill/>
        </p:spPr>
      </p:pic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5D3C6F8-77AC-A3B4-D3AD-42B56F311D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3" name="제목 3">
            <a:extLst>
              <a:ext uri="{FF2B5EF4-FFF2-40B4-BE49-F238E27FC236}">
                <a16:creationId xmlns:a16="http://schemas.microsoft.com/office/drawing/2014/main" id="{6C9718CF-B532-2B4E-B447-AA04B447DC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10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7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4" r:id="rId5"/>
    <p:sldLayoutId id="2147483653" r:id="rId6"/>
    <p:sldLayoutId id="2147483657" r:id="rId7"/>
    <p:sldLayoutId id="2147483656" r:id="rId8"/>
    <p:sldLayoutId id="2147483652" r:id="rId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508782-A75C-2D1E-306E-0D3D55E3666E}"/>
              </a:ext>
            </a:extLst>
          </p:cNvPr>
          <p:cNvSpPr txBox="1"/>
          <p:nvPr/>
        </p:nvSpPr>
        <p:spPr>
          <a:xfrm>
            <a:off x="951614" y="3167390"/>
            <a:ext cx="10288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>
                <a:latin typeface="Calibri" panose="020F0502020204030204" pitchFamily="34" charset="0"/>
                <a:cs typeface="Calibri" panose="020F0502020204030204" pitchFamily="34" charset="0"/>
              </a:rPr>
              <a:t>I have no financial relationships to disclose.</a:t>
            </a:r>
            <a:endParaRPr kumimoji="1" lang="ja-JP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3455A0-BEAB-401A-B4FD-99A53C1A764D}"/>
              </a:ext>
            </a:extLst>
          </p:cNvPr>
          <p:cNvSpPr txBox="1"/>
          <p:nvPr/>
        </p:nvSpPr>
        <p:spPr>
          <a:xfrm>
            <a:off x="337788" y="108722"/>
            <a:ext cx="9443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>
                <a:latin typeface="Calibri" panose="020F0502020204030204" pitchFamily="34" charset="0"/>
                <a:cs typeface="Calibri" panose="020F0502020204030204" pitchFamily="34" charset="0"/>
              </a:rPr>
              <a:t>Option 1. Without any financial relationship to disclose</a:t>
            </a:r>
            <a:endParaRPr lang="ja-JP" alt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80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CD28A-10E4-3960-2A30-65C2BA784CC8}"/>
              </a:ext>
            </a:extLst>
          </p:cNvPr>
          <p:cNvSpPr txBox="1"/>
          <p:nvPr/>
        </p:nvSpPr>
        <p:spPr>
          <a:xfrm>
            <a:off x="962583" y="3136612"/>
            <a:ext cx="10288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>
                <a:latin typeface="Calibri" panose="020F0502020204030204" pitchFamily="34" charset="0"/>
                <a:cs typeface="Calibri" panose="020F0502020204030204" pitchFamily="34" charset="0"/>
              </a:rPr>
              <a:t>I have financial relationships to disclose.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DA501-6918-D323-4766-C712EE33B8FA}"/>
              </a:ext>
            </a:extLst>
          </p:cNvPr>
          <p:cNvSpPr txBox="1"/>
          <p:nvPr/>
        </p:nvSpPr>
        <p:spPr>
          <a:xfrm>
            <a:off x="2030689" y="3904287"/>
            <a:ext cx="8159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Please state all relevant financial relationships here.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D73B3-62A9-2F2D-30D1-03A221F730A2}"/>
              </a:ext>
            </a:extLst>
          </p:cNvPr>
          <p:cNvSpPr txBox="1"/>
          <p:nvPr/>
        </p:nvSpPr>
        <p:spPr>
          <a:xfrm>
            <a:off x="337788" y="108722"/>
            <a:ext cx="9443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>
                <a:latin typeface="Calibri" panose="020F0502020204030204" pitchFamily="34" charset="0"/>
                <a:cs typeface="Calibri" panose="020F0502020204030204" pitchFamily="34" charset="0"/>
              </a:rPr>
              <a:t>Option 2. With any financial relationship to disclose</a:t>
            </a:r>
            <a:endParaRPr lang="ja-JP" alt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738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와이드스크린</PresentationFormat>
  <Paragraphs>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서 성민</dc:creator>
  <cp:lastModifiedBy>서 성민</cp:lastModifiedBy>
  <cp:revision>4</cp:revision>
  <dcterms:created xsi:type="dcterms:W3CDTF">2026-02-10T02:54:14Z</dcterms:created>
  <dcterms:modified xsi:type="dcterms:W3CDTF">2026-03-04T05:55:20Z</dcterms:modified>
</cp:coreProperties>
</file>